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4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5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3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0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7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7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3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2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9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0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1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64E3B-88A0-4B84-BD15-09B3173CC4B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B4D386-8983-452A-8A68-23D7A9E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Петушок – золотой гребешок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8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6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374" cy="75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0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4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057" cy="73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5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Петушок – золотой гребешок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Петушок – золотой гребешок</dc:title>
  <dc:creator>Пользователь Windows</dc:creator>
  <cp:lastModifiedBy>Пользователь Windows</cp:lastModifiedBy>
  <cp:revision>1</cp:revision>
  <dcterms:created xsi:type="dcterms:W3CDTF">2019-10-18T11:53:46Z</dcterms:created>
  <dcterms:modified xsi:type="dcterms:W3CDTF">2019-10-18T11:58:47Z</dcterms:modified>
</cp:coreProperties>
</file>