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33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3565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078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2030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72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81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5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5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8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43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9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3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04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40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0908-0D4B-434A-893E-827ED30F1B5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BF53A2-75B9-407F-9904-493A04FF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04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6877" y="2185416"/>
            <a:ext cx="8915399" cy="2262781"/>
          </a:xfrm>
        </p:spPr>
        <p:txBody>
          <a:bodyPr/>
          <a:lstStyle/>
          <a:p>
            <a:pPr algn="ctr"/>
            <a:r>
              <a:rPr lang="ru-RU" sz="8800" dirty="0" smtClean="0"/>
              <a:t>Три</a:t>
            </a:r>
            <a:r>
              <a:rPr lang="ru-RU" dirty="0" smtClean="0"/>
              <a:t> </a:t>
            </a:r>
            <a:r>
              <a:rPr lang="ru-RU" sz="8800" dirty="0" smtClean="0"/>
              <a:t>медведя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141260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6" y="0"/>
            <a:ext cx="10023158" cy="683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23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348" y="-7438"/>
            <a:ext cx="4676204" cy="686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70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" y="0"/>
            <a:ext cx="10040112" cy="684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0"/>
            <a:ext cx="10113264" cy="687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5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90" y="0"/>
            <a:ext cx="10056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5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0"/>
            <a:ext cx="10104120" cy="687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70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54" y="0"/>
            <a:ext cx="10056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45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24" y="0"/>
            <a:ext cx="100810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1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12" y="0"/>
            <a:ext cx="10085832" cy="686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9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14" y="0"/>
            <a:ext cx="10096310" cy="68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5210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2</Words>
  <Application>Microsoft Office PowerPoint</Application>
  <PresentationFormat>Широкоэкранный</PresentationFormat>
  <Paragraphs>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Три медведя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медведя</dc:title>
  <dc:creator>Пользователь Windows</dc:creator>
  <cp:lastModifiedBy>Пользователь Windows</cp:lastModifiedBy>
  <cp:revision>1</cp:revision>
  <dcterms:created xsi:type="dcterms:W3CDTF">2019-10-18T12:11:10Z</dcterms:created>
  <dcterms:modified xsi:type="dcterms:W3CDTF">2019-10-18T12:15:26Z</dcterms:modified>
</cp:coreProperties>
</file>