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11560" y="-1107504"/>
            <a:ext cx="7772400" cy="158174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Documents and Settings\User\Рабочий стол\4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3" y="1124744"/>
            <a:ext cx="5616624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92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639245" y="3233167"/>
              <a:ext cx="5865509" cy="29443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2448"/>
                    <a:gridCol w="2933061"/>
                  </a:tblGrid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D(f) = [-4;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D(f) = [-4;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0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при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x = -3; 1; 7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0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при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x = -3; 1; 7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360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&gt;0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(-3; 1)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&lt; 0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[-4;-3), (1;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&gt;0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[-4;-3), (1;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&lt; 0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  <m:r>
                                <a:rPr lang="ru-RU" sz="140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ru-RU" sz="140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3; 1)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360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Возраст.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[-4; -1], [2;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4572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Убывает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[-1;2]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Возраст.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[-1;2]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Убывает при х </a:t>
                          </a:r>
                          <a14:m>
                            <m:oMath xmlns:m="http://schemas.openxmlformats.org/officeDocument/2006/math">
                              <m:r>
                                <a:rPr lang="ru-RU" sz="14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∈</m:t>
                              </m:r>
                            </m:oMath>
                          </a14:m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[-4; -1], [2;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360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Ограничена сверху  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y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4,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снизу   у = -5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Ограничена сверху  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y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5,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снизу   у = -4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наиб.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 4;  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наим.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-5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наиб.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 5;  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наим.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-4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E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) = [-5; 4]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E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) = [-4; 5]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непрерывная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непрерывная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0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Выпукла вверх и вниз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Выпукла вверх и вниз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Объект 4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639245" y="3233167"/>
              <a:ext cx="5865509" cy="29443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2448"/>
                    <a:gridCol w="2933061"/>
                  </a:tblGrid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D(f) = [-4;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D(f) = [-4; 7]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0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при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x = -3; 1; 7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0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при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x = -3; 1; 7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8" t="-108750" r="-100208" b="-42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208" t="-108750" r="-208" b="-421250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08" t="-206173" r="-100208" b="-316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208" t="-206173" r="-208" b="-316049"/>
                          </a:stretch>
                        </a:blip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Ограничена сверху  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y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4,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снизу   у = -5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Ограничена сверху   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y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5,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 снизу   у = -4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наиб.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 4;  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наим.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-5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наиб. 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= 5;  у </a:t>
                          </a:r>
                          <a:r>
                            <a:rPr lang="ru-RU" sz="11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наим.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= -4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E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) = [-5; 4]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E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(</a:t>
                          </a:r>
                          <a:r>
                            <a:rPr lang="en-US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f</a:t>
                          </a: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) = [-4; 5]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непрерывная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непрерывная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Выпукла вверх и вниз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4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Выпукла вверх и вниз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187" marR="66187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4" name="Рисунок 3" descr="C:\Documents and Settings\User\Рабочий стол\5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476673"/>
            <a:ext cx="5940425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28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2016-12-12T19:21:40Z</dcterms:created>
  <dcterms:modified xsi:type="dcterms:W3CDTF">2016-12-12T19:41:40Z</dcterms:modified>
</cp:coreProperties>
</file>