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1" r:id="rId4"/>
    <p:sldId id="258" r:id="rId5"/>
    <p:sldId id="259" r:id="rId6"/>
    <p:sldId id="266" r:id="rId7"/>
    <p:sldId id="260" r:id="rId8"/>
    <p:sldId id="268" r:id="rId9"/>
    <p:sldId id="267" r:id="rId10"/>
    <p:sldId id="272" r:id="rId11"/>
    <p:sldId id="263" r:id="rId12"/>
    <p:sldId id="269" r:id="rId13"/>
    <p:sldId id="270" r:id="rId14"/>
    <p:sldId id="264" r:id="rId15"/>
    <p:sldId id="26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714356"/>
            <a:ext cx="8072462" cy="257176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Использование интерактивных средств обучения на уроках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в начальных классах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92919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 3</a:t>
            </a:r>
          </a:p>
          <a:p>
            <a:pPr algn="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Костикова Ольга Алексеевна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928802"/>
            <a:ext cx="621510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–камера: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получение, сохранение и визуализация на масштабном экране и трансляция в режиме реального времени изображений, полученных с нецифровых носителей информации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9674679.ayd4ty31r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140" y="3643314"/>
            <a:ext cx="3013860" cy="321468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08392" cy="12255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Виды работ  с использованием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документ-камеры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6500858" cy="58388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Проверка и исправление домашних работ учащихся.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Возможность быстрого редактирования письменных работ.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заданий на словообразование.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со словарём.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всем классом одной книги для чтения вслух.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текстами по литературному чтению</a:t>
            </a:r>
            <a:endParaRPr lang="ru-RU" sz="2800" dirty="0"/>
          </a:p>
        </p:txBody>
      </p:sp>
      <p:pic>
        <p:nvPicPr>
          <p:cNvPr id="4" name="Рисунок 3" descr="IMG_20170425_131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32" y="3214686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7576398" cy="32146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Сравнение изображений с реальными объектами.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викторин и тестовых работ с демонстрацией заданий и ответов.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Разделение предмета на мелкие детали с последующей демонстрацией.</a:t>
            </a:r>
          </a:p>
          <a:p>
            <a:endParaRPr lang="ru-RU" dirty="0"/>
          </a:p>
        </p:txBody>
      </p:sp>
      <p:pic>
        <p:nvPicPr>
          <p:cNvPr id="4" name="Рисунок 3" descr="IMG_20170425_132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3" y="2833658"/>
            <a:ext cx="2857520" cy="381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70502_130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857496"/>
            <a:ext cx="2857520" cy="381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5643602" cy="6215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Демонстрация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предметов, имеющих различные геометрические формы, мелких частей объектов, брошюр, книг, альбомов.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процессов выполнения творческих заданий по ручному труду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 рисование, шитьё, вышивание, лепка)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 учащихся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виде фотографий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рисунков, отчетов и т.д.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G_20170502_141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571744"/>
            <a:ext cx="257175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Использование документ - камеры на уроках в начальной школе: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4"/>
            <a:ext cx="7498080" cy="480060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Облегчает работу учителя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Упрощает процесс подготовки к урокам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Помогает сделать процесс преподавания более наглядным и эффективным.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Учащимся документ – камера позволяет: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Почувствовать уверенность в своих силах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Контролировать этапы выполнения работы.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49808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Таким образом, ИД и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документ-камера позволяют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85926"/>
            <a:ext cx="7498080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«оживить» процесс преподавания;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поддерживать интерес и внимание учеников к изучаемому предмету;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устанавливать  обратную связь между учителем и классом для повышения мотивации;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азвивать навык контроля и самоконтроля;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добавлять в урок необходимый элемент интерактивности и диалога;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упростить процесс подготовки к уроку, что реально и существенно экономит время учителя.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4110" cy="12969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Интерактивные средства обучения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85926"/>
            <a:ext cx="7498080" cy="4800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интерактивные учебные доски, 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проекторы, 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документ-камеры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цифровые микроскопы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498080" cy="25717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Интерактивная доска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реализует один из важнейших принципов обучения в начальной школе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наглядность.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1.9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214686"/>
            <a:ext cx="4000528" cy="343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Возможности использования: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8001056" cy="50720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обычную доску;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демонстрационный экран для визуализации учебной информации изучаемого;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интерактивный инструмент.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AM_2602.JPG"/>
          <p:cNvPicPr>
            <a:picLocks noChangeAspect="1"/>
          </p:cNvPicPr>
          <p:nvPr/>
        </p:nvPicPr>
        <p:blipFill>
          <a:blip r:embed="rId2" cstate="print"/>
          <a:srcRect b="14942"/>
          <a:stretch>
            <a:fillRect/>
          </a:stretch>
        </p:blipFill>
        <p:spPr>
          <a:xfrm>
            <a:off x="4643438" y="3929066"/>
            <a:ext cx="414337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356"/>
            <a:ext cx="749808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Преимущества использования интерактивной доски  на уроке: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928802"/>
            <a:ext cx="8358246" cy="4929198"/>
          </a:xfrm>
        </p:spPr>
        <p:txBody>
          <a:bodyPr>
            <a:normAutofit fontScale="62500" lnSpcReduction="20000"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Повышение доступности, глубины и качества освоения материалов;</a:t>
            </a:r>
          </a:p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Экономия учебного времени;</a:t>
            </a:r>
          </a:p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Усиление наглядности и «яркости» обучения;</a:t>
            </a:r>
          </a:p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Укрепление обратной связи на уроках, увеличение количества опрашиваемых;</a:t>
            </a:r>
          </a:p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Повышение внимания учащихся к содержанию урока, большая заинтересованность школьников в изучаемом материале;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192" y="428604"/>
            <a:ext cx="8072526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учащихся;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Разнообразие форм  контроля;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видов деятельности на уроке;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представить материал, который без интерактивной доски практически предоставить невозможно, а также материал, соединяющий звуковую, видео - иллюстративную информацию.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142900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Приёмы работы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14356"/>
            <a:ext cx="5715040" cy="5857916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восстановление деформированных текстов, предложений, алгоритмов действий, схем, моделей, картинных планов к текстам;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расстановка слов в алфавитном порядке;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группировка по определенным признакам;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определение границ предложений, по расстановке знаков препинаний;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20170502_183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18" y="2928934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7498080" cy="300039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записи поверх изображённых столбиков слов, математических выражений, объектов, предложений;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выделение  и обозначение географических объектов при  работе с физической, политической картами, с картой полушарий; </a:t>
            </a:r>
          </a:p>
          <a:p>
            <a:endParaRPr lang="ru-RU" dirty="0"/>
          </a:p>
        </p:txBody>
      </p:sp>
      <p:pic>
        <p:nvPicPr>
          <p:cNvPr id="4" name="Рисунок 3" descr="IMG_20170502_14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000372"/>
            <a:ext cx="2643188" cy="35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70502_182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024160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обозначение твёрдых и мягких согласных звуков, деление на слоги;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«Круговые примеры»;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«Найди и исправь ошибку»;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дополнение  схем, таблиц, моделей, текстов;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калькулятором, календарём</a:t>
            </a:r>
            <a:endParaRPr lang="ru-RU" sz="2800" dirty="0"/>
          </a:p>
        </p:txBody>
      </p:sp>
      <p:pic>
        <p:nvPicPr>
          <p:cNvPr id="5" name="Рисунок 4" descr="IMG_20170502_182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000372"/>
            <a:ext cx="2786082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20170502_183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000372"/>
            <a:ext cx="2732504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498</TotalTime>
  <Words>502</Words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Использование интерактивных средств обучения на уроках  в начальных классах</vt:lpstr>
      <vt:lpstr>Интерактивные средства обучения</vt:lpstr>
      <vt:lpstr>Слайд 3</vt:lpstr>
      <vt:lpstr>Возможности использования:</vt:lpstr>
      <vt:lpstr>Преимущества использования интерактивной доски  на уроке: </vt:lpstr>
      <vt:lpstr>Слайд 6</vt:lpstr>
      <vt:lpstr>Приёмы работы</vt:lpstr>
      <vt:lpstr>Слайд 8</vt:lpstr>
      <vt:lpstr>Слайд 9</vt:lpstr>
      <vt:lpstr>Документ –камера: получение, сохранение и визуализация на масштабном экране и трансляция в режиме реального времени изображений, полученных с нецифровых носителей информации</vt:lpstr>
      <vt:lpstr>Виды работ  с использованием документ-камеры:</vt:lpstr>
      <vt:lpstr>Слайд 12</vt:lpstr>
      <vt:lpstr>Слайд 13</vt:lpstr>
      <vt:lpstr>Использование документ - камеры на уроках в начальной школе:  </vt:lpstr>
      <vt:lpstr>Таким образом, ИД и   документ-камера позволяют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средства обучения на уроках в начальных классах</dc:title>
  <dc:creator>Ольга Алексеевна</dc:creator>
  <cp:lastModifiedBy>Ольга Алексеевна</cp:lastModifiedBy>
  <cp:revision>31</cp:revision>
  <dcterms:created xsi:type="dcterms:W3CDTF">2017-04-30T16:18:59Z</dcterms:created>
  <dcterms:modified xsi:type="dcterms:W3CDTF">2017-05-02T20:55:31Z</dcterms:modified>
</cp:coreProperties>
</file>