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8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3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7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7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5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D26D-822C-4E7D-A7AD-91B27197A7BE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AAF23-FD95-46AE-8A8F-C01EAB4F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1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Н.Носов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«Затейники»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«Фантазеры»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7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/>
              <a:t>Мишутка и Стасик сидели в саду на скамеечке и разговаривали. Только они разговаривали не просто, как другие ребята, а рассказывали друг другу разные небылицы, будто пошли на спор, кто кого переврёт.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5868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Разделите слова на две группы:</a:t>
            </a:r>
          </a:p>
          <a:p>
            <a:pPr marL="0" indent="0">
              <a:buNone/>
            </a:pPr>
            <a:r>
              <a:rPr lang="ru-RU" dirty="0" smtClean="0"/>
              <a:t>врать, сочинять, обманывать, выдумывать, лгать, изобретать, клеветать, фантазировать.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Людям приносят пользу…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Людям приносят вред…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67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Клевета-что уголь: не обожжёт,  так замарает.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 соврал- навек лгуном стал.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Человек с фантазией живёт сто жизней сразу.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 лжи нет добра.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16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Кто умеет веселиться, тот и горя не боится.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2821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Аг</a:t>
            </a:r>
            <a:r>
              <a:rPr lang="ru-RU" dirty="0" smtClean="0"/>
              <a:t>*</a:t>
            </a:r>
            <a:r>
              <a:rPr lang="ru-RU" dirty="0" err="1" smtClean="0"/>
              <a:t>ия</a:t>
            </a:r>
            <a:r>
              <a:rPr lang="ru-RU" dirty="0" smtClean="0"/>
              <a:t>  Барт*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Чуков*кий К*</a:t>
            </a:r>
            <a:r>
              <a:rPr lang="ru-RU" dirty="0" err="1" smtClean="0"/>
              <a:t>рней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Михалко</a:t>
            </a:r>
            <a:r>
              <a:rPr lang="ru-RU" dirty="0" smtClean="0"/>
              <a:t>*  Сергей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05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97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myshared.ru/6/741749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98842" cy="61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1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02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Толковый словарь </a:t>
            </a:r>
            <a:r>
              <a:rPr lang="ru-RU" dirty="0" err="1" smtClean="0"/>
              <a:t>С.И.Ожегова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Затейник</a:t>
            </a:r>
          </a:p>
          <a:p>
            <a:pPr marL="0" indent="0">
              <a:buNone/>
            </a:pPr>
            <a:r>
              <a:rPr lang="ru-RU" dirty="0" smtClean="0"/>
              <a:t>затейник</a:t>
            </a:r>
          </a:p>
          <a:p>
            <a:pPr marL="0" indent="0">
              <a:buNone/>
            </a:pPr>
            <a:r>
              <a:rPr lang="ru-RU" dirty="0" smtClean="0"/>
              <a:t>, -а, м,</a:t>
            </a:r>
          </a:p>
          <a:p>
            <a:pPr marL="0" indent="0">
              <a:buNone/>
            </a:pPr>
            <a:r>
              <a:rPr lang="ru-RU" dirty="0" smtClean="0"/>
              <a:t>1. Весёлый человек, склонный к забавным выдумкам, затеям (разг.).</a:t>
            </a:r>
          </a:p>
          <a:p>
            <a:pPr marL="0" indent="0">
              <a:buNone/>
            </a:pPr>
            <a:r>
              <a:rPr lang="ru-RU" dirty="0" smtClean="0"/>
              <a:t>2. Руководитель массовых игр, развлечений. II ж. затейница, -ы.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49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Толковый словарь </a:t>
            </a:r>
            <a:r>
              <a:rPr lang="ru-RU" dirty="0" err="1" smtClean="0"/>
              <a:t>С.И.Ожегова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Фантазия</a:t>
            </a:r>
          </a:p>
          <a:p>
            <a:pPr marL="0" indent="0">
              <a:buNone/>
            </a:pPr>
            <a:r>
              <a:rPr lang="ru-RU" dirty="0" smtClean="0"/>
              <a:t>фантазия</a:t>
            </a:r>
          </a:p>
          <a:p>
            <a:pPr marL="0" indent="0">
              <a:buNone/>
            </a:pPr>
            <a:r>
              <a:rPr lang="ru-RU" dirty="0" smtClean="0"/>
              <a:t>-и, ж.</a:t>
            </a:r>
          </a:p>
          <a:p>
            <a:pPr marL="0" indent="0">
              <a:buNone/>
            </a:pPr>
            <a:r>
              <a:rPr lang="ru-RU" dirty="0" smtClean="0"/>
              <a:t>1. Способность к творческому воображению, само такое воображение. Богатая ф.</a:t>
            </a:r>
          </a:p>
          <a:p>
            <a:pPr marL="0" indent="0">
              <a:buNone/>
            </a:pPr>
            <a:r>
              <a:rPr lang="ru-RU" dirty="0" smtClean="0"/>
              <a:t>2. Мечта, продукт воображения. Предаваться фантазиям. Полет фантазии.</a:t>
            </a:r>
          </a:p>
          <a:p>
            <a:pPr marL="0" indent="0">
              <a:buNone/>
            </a:pPr>
            <a:r>
              <a:rPr lang="ru-RU" dirty="0" smtClean="0"/>
              <a:t>3. Нечто надуманное, неправдоподобное, несбыточное. Не верить глупым фантазиям.</a:t>
            </a:r>
          </a:p>
          <a:p>
            <a:pPr marL="0" indent="0">
              <a:buNone/>
            </a:pPr>
            <a:r>
              <a:rPr lang="ru-RU" dirty="0" smtClean="0"/>
              <a:t>4. Прихоть, причуда (разг.). Пришла ф. прокатиться.</a:t>
            </a:r>
          </a:p>
          <a:p>
            <a:pPr marL="0" indent="0">
              <a:buNone/>
            </a:pPr>
            <a:r>
              <a:rPr lang="ru-RU" dirty="0" smtClean="0"/>
              <a:t>5. Музыкальное произведение в свободной форме. Ф. на темы русских народных песен. II прил. </a:t>
            </a:r>
            <a:r>
              <a:rPr lang="ru-RU" dirty="0" err="1" smtClean="0"/>
              <a:t>фантазияиый</a:t>
            </a:r>
            <a:r>
              <a:rPr lang="ru-RU" dirty="0" smtClean="0"/>
              <a:t>, -</a:t>
            </a:r>
            <a:r>
              <a:rPr lang="ru-RU" dirty="0" err="1" smtClean="0"/>
              <a:t>ая</a:t>
            </a:r>
            <a:r>
              <a:rPr lang="ru-RU" dirty="0" smtClean="0"/>
              <a:t>, -</a:t>
            </a:r>
            <a:r>
              <a:rPr lang="ru-RU" dirty="0" err="1" smtClean="0"/>
              <a:t>ое</a:t>
            </a:r>
            <a:r>
              <a:rPr lang="ru-RU" dirty="0" smtClean="0"/>
              <a:t> (ко 2 знач.).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07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.</a:t>
            </a:r>
            <a:r>
              <a:rPr lang="ru-RU" sz="4800" dirty="0" err="1" smtClean="0"/>
              <a:t>тёрвереп</a:t>
            </a:r>
            <a:r>
              <a:rPr lang="ru-RU" sz="4800" dirty="0" smtClean="0"/>
              <a:t> </a:t>
            </a:r>
            <a:r>
              <a:rPr lang="ru-RU" sz="4800" dirty="0" err="1" smtClean="0"/>
              <a:t>огок</a:t>
            </a:r>
            <a:r>
              <a:rPr lang="ru-RU" sz="4800" dirty="0" smtClean="0"/>
              <a:t> </a:t>
            </a:r>
            <a:r>
              <a:rPr lang="ru-RU" sz="4800" dirty="0" err="1" smtClean="0"/>
              <a:t>отк</a:t>
            </a:r>
            <a:r>
              <a:rPr lang="ru-RU" sz="4800" dirty="0" smtClean="0"/>
              <a:t> ,</a:t>
            </a:r>
            <a:r>
              <a:rPr lang="ru-RU" sz="4800" dirty="0" err="1" smtClean="0"/>
              <a:t>ропс</a:t>
            </a:r>
            <a:r>
              <a:rPr lang="ru-RU" sz="4800" dirty="0" smtClean="0"/>
              <a:t> ан </a:t>
            </a:r>
            <a:r>
              <a:rPr lang="ru-RU" sz="4800" dirty="0" err="1" smtClean="0"/>
              <a:t>илшоп</a:t>
            </a:r>
            <a:r>
              <a:rPr lang="ru-RU" sz="4800" dirty="0" smtClean="0"/>
              <a:t> </a:t>
            </a:r>
            <a:r>
              <a:rPr lang="ru-RU" sz="4800" dirty="0" err="1" smtClean="0"/>
              <a:t>отдуб</a:t>
            </a:r>
            <a:r>
              <a:rPr lang="ru-RU" sz="4800" dirty="0" smtClean="0"/>
              <a:t> ,</a:t>
            </a:r>
            <a:r>
              <a:rPr lang="ru-RU" sz="4800" dirty="0" err="1" smtClean="0"/>
              <a:t>ыцилыбен</a:t>
            </a:r>
            <a:r>
              <a:rPr lang="ru-RU" sz="4800" dirty="0" smtClean="0"/>
              <a:t> </a:t>
            </a:r>
            <a:r>
              <a:rPr lang="ru-RU" sz="4800" dirty="0" err="1" smtClean="0"/>
              <a:t>еынзар</a:t>
            </a:r>
            <a:r>
              <a:rPr lang="ru-RU" sz="4800" dirty="0" smtClean="0"/>
              <a:t> </a:t>
            </a:r>
            <a:r>
              <a:rPr lang="ru-RU" sz="4800" dirty="0" err="1" smtClean="0"/>
              <a:t>угурд</a:t>
            </a:r>
            <a:r>
              <a:rPr lang="ru-RU" sz="4800" dirty="0" smtClean="0"/>
              <a:t> гурд </a:t>
            </a:r>
            <a:r>
              <a:rPr lang="ru-RU" sz="4800" dirty="0" err="1" smtClean="0"/>
              <a:t>илавызакссар</a:t>
            </a:r>
            <a:r>
              <a:rPr lang="ru-RU" sz="4800" dirty="0" smtClean="0"/>
              <a:t> а ,</a:t>
            </a:r>
            <a:r>
              <a:rPr lang="ru-RU" sz="4800" dirty="0" err="1" smtClean="0"/>
              <a:t>атябер</a:t>
            </a:r>
            <a:r>
              <a:rPr lang="ru-RU" sz="4800" dirty="0" smtClean="0"/>
              <a:t> </a:t>
            </a:r>
            <a:r>
              <a:rPr lang="ru-RU" sz="4800" dirty="0" err="1" smtClean="0"/>
              <a:t>еигурд</a:t>
            </a:r>
            <a:r>
              <a:rPr lang="ru-RU" sz="4800" dirty="0" smtClean="0"/>
              <a:t> как ,</a:t>
            </a:r>
            <a:r>
              <a:rPr lang="ru-RU" sz="4800" dirty="0" err="1" smtClean="0"/>
              <a:t>отсорп</a:t>
            </a:r>
            <a:r>
              <a:rPr lang="ru-RU" sz="4800" dirty="0" smtClean="0"/>
              <a:t> </a:t>
            </a:r>
            <a:r>
              <a:rPr lang="ru-RU" sz="4800" dirty="0" err="1" smtClean="0"/>
              <a:t>ен</a:t>
            </a:r>
            <a:r>
              <a:rPr lang="ru-RU" sz="4800" dirty="0" smtClean="0"/>
              <a:t> </a:t>
            </a:r>
            <a:r>
              <a:rPr lang="ru-RU" sz="4800" dirty="0" err="1" smtClean="0"/>
              <a:t>илавиравогзар</a:t>
            </a:r>
            <a:r>
              <a:rPr lang="ru-RU" sz="4800" dirty="0" smtClean="0"/>
              <a:t> </a:t>
            </a:r>
            <a:r>
              <a:rPr lang="ru-RU" sz="4800" dirty="0" err="1" smtClean="0"/>
              <a:t>ино</a:t>
            </a:r>
            <a:r>
              <a:rPr lang="ru-RU" sz="4800" dirty="0" smtClean="0"/>
              <a:t> </a:t>
            </a:r>
            <a:r>
              <a:rPr lang="ru-RU" sz="4800" dirty="0" err="1" smtClean="0"/>
              <a:t>окьлоТ</a:t>
            </a:r>
            <a:r>
              <a:rPr lang="ru-RU" sz="4800" dirty="0" smtClean="0"/>
              <a:t> .</a:t>
            </a:r>
            <a:r>
              <a:rPr lang="ru-RU" sz="4800" dirty="0" err="1" smtClean="0"/>
              <a:t>илавиравогзар</a:t>
            </a:r>
            <a:r>
              <a:rPr lang="ru-RU" sz="4800" dirty="0" smtClean="0"/>
              <a:t> и </a:t>
            </a:r>
            <a:r>
              <a:rPr lang="ru-RU" sz="4800" dirty="0" err="1" smtClean="0"/>
              <a:t>екчеемакс</a:t>
            </a:r>
            <a:r>
              <a:rPr lang="ru-RU" sz="4800" dirty="0" smtClean="0"/>
              <a:t> ан </a:t>
            </a:r>
            <a:r>
              <a:rPr lang="ru-RU" sz="4800" dirty="0" err="1" smtClean="0"/>
              <a:t>удас</a:t>
            </a:r>
            <a:r>
              <a:rPr lang="ru-RU" sz="4800" dirty="0" smtClean="0"/>
              <a:t> в </a:t>
            </a:r>
            <a:r>
              <a:rPr lang="ru-RU" sz="4800" dirty="0" err="1" smtClean="0"/>
              <a:t>иледис</a:t>
            </a:r>
            <a:r>
              <a:rPr lang="ru-RU" sz="4800" dirty="0" smtClean="0"/>
              <a:t> </a:t>
            </a:r>
            <a:r>
              <a:rPr lang="ru-RU" sz="4800" dirty="0" err="1" smtClean="0"/>
              <a:t>кисатС</a:t>
            </a:r>
            <a:r>
              <a:rPr lang="ru-RU" sz="4800" dirty="0" smtClean="0"/>
              <a:t> и </a:t>
            </a:r>
            <a:r>
              <a:rPr lang="ru-RU" sz="4800" dirty="0" err="1" smtClean="0"/>
              <a:t>актушиМ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9339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Н.Носов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Толковый словарь С.И.Ожегова</vt:lpstr>
      <vt:lpstr>Толковый словарь С.И.Ожегова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Н.Носов</dc:title>
  <dc:creator>Михаил</dc:creator>
  <cp:lastModifiedBy>Михаил</cp:lastModifiedBy>
  <cp:revision>2</cp:revision>
  <dcterms:created xsi:type="dcterms:W3CDTF">2018-05-22T16:15:13Z</dcterms:created>
  <dcterms:modified xsi:type="dcterms:W3CDTF">2018-05-22T16:27:56Z</dcterms:modified>
</cp:coreProperties>
</file>