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87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10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78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1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10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91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4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7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0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67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CF15C-30F0-4901-9935-F2EF52830A45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C715B-FB84-4026-9AA5-33304B8AF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14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ГРИБЫ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60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660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549555" cy="503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83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4" y="779906"/>
            <a:ext cx="7364758" cy="552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134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98655"/>
            <a:ext cx="700877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93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635621" cy="508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339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238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664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282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933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854495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424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956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72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mages.myshared.ru/9/901926/slide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194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34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44239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Грибы- особый организм, не образующий цветков и семян, размножающийся спорами.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Словарь Ожегова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48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гриба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30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901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479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47713"/>
            <a:ext cx="762000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42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9163"/>
            <a:ext cx="76200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07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9704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</Words>
  <Application>Microsoft Office PowerPoint</Application>
  <PresentationFormat>Экран (4:3)</PresentationFormat>
  <Paragraphs>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ГРИБЫ</vt:lpstr>
      <vt:lpstr>Презентация PowerPoint</vt:lpstr>
      <vt:lpstr>Грибы- особый организм, не образующий цветков и семян, размножающийся спорами.                           Словарь Ожегова </vt:lpstr>
      <vt:lpstr>Строение гриба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ГРИБЫ</dc:title>
  <dc:creator>Михаил</dc:creator>
  <cp:lastModifiedBy>Михаил</cp:lastModifiedBy>
  <cp:revision>2</cp:revision>
  <dcterms:created xsi:type="dcterms:W3CDTF">2017-12-03T10:41:44Z</dcterms:created>
  <dcterms:modified xsi:type="dcterms:W3CDTF">2017-12-03T10:58:10Z</dcterms:modified>
</cp:coreProperties>
</file>