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7625-5DDC-452C-BC15-15CEB0BB5DD5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8524-F015-4EE4-97A8-0A6326208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7625-5DDC-452C-BC15-15CEB0BB5DD5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8524-F015-4EE4-97A8-0A6326208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4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7625-5DDC-452C-BC15-15CEB0BB5DD5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8524-F015-4EE4-97A8-0A6326208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1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7625-5DDC-452C-BC15-15CEB0BB5DD5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8524-F015-4EE4-97A8-0A6326208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5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7625-5DDC-452C-BC15-15CEB0BB5DD5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8524-F015-4EE4-97A8-0A6326208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3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7625-5DDC-452C-BC15-15CEB0BB5DD5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8524-F015-4EE4-97A8-0A6326208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7625-5DDC-452C-BC15-15CEB0BB5DD5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8524-F015-4EE4-97A8-0A6326208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1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7625-5DDC-452C-BC15-15CEB0BB5DD5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8524-F015-4EE4-97A8-0A6326208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7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7625-5DDC-452C-BC15-15CEB0BB5DD5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8524-F015-4EE4-97A8-0A6326208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26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7625-5DDC-452C-BC15-15CEB0BB5DD5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8524-F015-4EE4-97A8-0A6326208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8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7625-5DDC-452C-BC15-15CEB0BB5DD5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8524-F015-4EE4-97A8-0A6326208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4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07625-5DDC-452C-BC15-15CEB0BB5DD5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F8524-F015-4EE4-97A8-0A6326208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3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4" y="692696"/>
            <a:ext cx="781801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86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95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95250"/>
            <a:ext cx="684847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74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91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7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11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35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6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4" y="1108266"/>
            <a:ext cx="8966548" cy="417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093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2</cp:revision>
  <dcterms:created xsi:type="dcterms:W3CDTF">2018-03-03T15:43:20Z</dcterms:created>
  <dcterms:modified xsi:type="dcterms:W3CDTF">2018-03-03T15:55:16Z</dcterms:modified>
</cp:coreProperties>
</file>