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17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0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7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8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1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9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07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6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1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C2FBD-0303-49CA-82A6-13BAA4CAB114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CF3C-9D5E-45E1-B94B-F45B240AF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8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Осенняя ёлочка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7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Ёлочка появилась на свет осенью. Она раздвинула листья, травинки, высунулась из земли и осмотрелась. Деревья роняли свои листья.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Прошло много лет. На каждую осень, в день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ёлочкиного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рождения, деревья дарят ей подарки. Осина дарит красные фонарики.  Клён роняет оранжевые звёзды.  Ива засыпает ёлочку тонкими золотыми рыбками.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И стоит ёлочка счастливая. Вся нарядная и разноцветная.  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( По Н. Сладкову)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265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Ёлочка.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Осенний наряд деревьев.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Осенняя ёлочка.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18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                            План.</a:t>
            </a:r>
          </a:p>
          <a:p>
            <a:pPr marL="0" indent="0">
              <a:buNone/>
            </a:pPr>
            <a:r>
              <a:rPr lang="ru-RU" sz="4000" dirty="0" smtClean="0"/>
              <a:t>1.Рождение ёлочки. </a:t>
            </a:r>
          </a:p>
          <a:p>
            <a:pPr marL="0" indent="0">
              <a:buNone/>
            </a:pPr>
            <a:r>
              <a:rPr lang="ru-RU" sz="4000" dirty="0" smtClean="0"/>
              <a:t>2. Деревья дарят подарки.</a:t>
            </a:r>
          </a:p>
          <a:p>
            <a:pPr marL="0" indent="0">
              <a:buNone/>
            </a:pPr>
            <a:r>
              <a:rPr lang="ru-RU" sz="4000" dirty="0" smtClean="0"/>
              <a:t> 3.Счастливая и нарядная ёлочка.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66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План.</a:t>
            </a:r>
          </a:p>
          <a:p>
            <a:pPr marL="0" indent="0">
              <a:buNone/>
            </a:pPr>
            <a:r>
              <a:rPr lang="ru-RU" dirty="0" smtClean="0"/>
              <a:t>1.	Рождение ёлочки. (появилась  </a:t>
            </a:r>
            <a:r>
              <a:rPr lang="ru-RU" dirty="0" err="1" smtClean="0"/>
              <a:t>осен</a:t>
            </a:r>
            <a:r>
              <a:rPr lang="ru-RU" dirty="0" smtClean="0"/>
              <a:t>…ю, раздвинула  лист…я, высунулась, осмотрелась, дерев…я роняли.)</a:t>
            </a:r>
          </a:p>
          <a:p>
            <a:pPr marL="0" indent="0">
              <a:buNone/>
            </a:pPr>
            <a:r>
              <a:rPr lang="ru-RU" dirty="0" smtClean="0"/>
              <a:t>2.	 Деревья дарят подарки. (много лет, на каждую ос..</a:t>
            </a:r>
            <a:r>
              <a:rPr lang="ru-RU" dirty="0" err="1" smtClean="0"/>
              <a:t>нь</a:t>
            </a:r>
            <a:r>
              <a:rPr lang="ru-RU" dirty="0" smtClean="0"/>
              <a:t>,  </a:t>
            </a:r>
            <a:r>
              <a:rPr lang="ru-RU" dirty="0" err="1" smtClean="0"/>
              <a:t>ёлочкиного</a:t>
            </a:r>
            <a:r>
              <a:rPr lang="ru-RU" dirty="0" smtClean="0"/>
              <a:t> день рождения,  дарят подарки, красные фонарики, роняет оранжевые звёзды, засыпает тонкими з…л..</a:t>
            </a:r>
            <a:r>
              <a:rPr lang="ru-RU" dirty="0" err="1" smtClean="0"/>
              <a:t>тыми</a:t>
            </a:r>
            <a:r>
              <a:rPr lang="ru-RU" dirty="0" smtClean="0"/>
              <a:t> </a:t>
            </a:r>
            <a:r>
              <a:rPr lang="ru-RU" dirty="0" err="1" smtClean="0"/>
              <a:t>ры</a:t>
            </a:r>
            <a:r>
              <a:rPr lang="ru-RU" dirty="0" smtClean="0"/>
              <a:t>…</a:t>
            </a:r>
            <a:r>
              <a:rPr lang="ru-RU" dirty="0" err="1" smtClean="0"/>
              <a:t>ками</a:t>
            </a:r>
            <a:r>
              <a:rPr lang="ru-RU" dirty="0" smtClean="0"/>
              <a:t>) </a:t>
            </a:r>
          </a:p>
          <a:p>
            <a:pPr marL="0" indent="0">
              <a:buNone/>
            </a:pPr>
            <a:r>
              <a:rPr lang="ru-RU" dirty="0" smtClean="0"/>
              <a:t>3.       Счастливая и нарядная ёлочка. (стоит  </a:t>
            </a:r>
            <a:r>
              <a:rPr lang="ru-RU" dirty="0" err="1" smtClean="0"/>
              <a:t>счас</a:t>
            </a:r>
            <a:r>
              <a:rPr lang="ru-RU" dirty="0" smtClean="0"/>
              <a:t>…</a:t>
            </a:r>
            <a:r>
              <a:rPr lang="ru-RU" dirty="0" err="1" smtClean="0"/>
              <a:t>ливая</a:t>
            </a:r>
            <a:r>
              <a:rPr lang="ru-RU" dirty="0" smtClean="0"/>
              <a:t>, нарядная, разноцветная)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1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113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Изложение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Михаил</dc:creator>
  <cp:lastModifiedBy>Михаил</cp:lastModifiedBy>
  <cp:revision>2</cp:revision>
  <dcterms:created xsi:type="dcterms:W3CDTF">2018-02-05T16:35:17Z</dcterms:created>
  <dcterms:modified xsi:type="dcterms:W3CDTF">2018-02-05T16:51:58Z</dcterms:modified>
</cp:coreProperties>
</file>