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2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8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6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1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9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3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1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99DAD-73BF-43CF-A18E-BA064C1F7A94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8EA7-4C65-4B98-96A2-53820346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6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Сочинение   </a:t>
            </a:r>
            <a:br>
              <a:rPr lang="ru-RU" dirty="0" smtClean="0"/>
            </a:br>
            <a:r>
              <a:rPr lang="ru-RU" dirty="0" smtClean="0"/>
              <a:t>Весна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60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332656"/>
            <a:ext cx="796888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90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016224" cy="217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34" y="475453"/>
            <a:ext cx="2021210" cy="207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3257"/>
            <a:ext cx="3189734" cy="23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3221732" cy="344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49" y="3805038"/>
            <a:ext cx="2882455" cy="288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68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0871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dirty="0" smtClean="0"/>
              <a:t>Земля покрыта снегом.</a:t>
            </a:r>
          </a:p>
          <a:p>
            <a:pPr marL="0" indent="0">
              <a:buNone/>
            </a:pPr>
            <a:r>
              <a:rPr lang="ru-RU" sz="6200" dirty="0" smtClean="0"/>
              <a:t>Появились почки на деревьях                                             </a:t>
            </a:r>
          </a:p>
          <a:p>
            <a:pPr marL="0" indent="0">
              <a:buNone/>
            </a:pPr>
            <a:r>
              <a:rPr lang="ru-RU" sz="6200" dirty="0" smtClean="0"/>
              <a:t>Медведь спит в берлоге.</a:t>
            </a:r>
          </a:p>
          <a:p>
            <a:pPr marL="0" indent="0">
              <a:buNone/>
            </a:pPr>
            <a:r>
              <a:rPr lang="ru-RU" sz="6200" dirty="0" smtClean="0"/>
              <a:t>Белка делает запасы</a:t>
            </a:r>
          </a:p>
          <a:p>
            <a:pPr marL="0" indent="0">
              <a:buNone/>
            </a:pPr>
            <a:r>
              <a:rPr lang="ru-RU" sz="6200" dirty="0" smtClean="0"/>
              <a:t>Тает снег.</a:t>
            </a:r>
          </a:p>
          <a:p>
            <a:pPr marL="0" indent="0">
              <a:buNone/>
            </a:pPr>
            <a:r>
              <a:rPr lang="ru-RU" sz="6200" dirty="0" smtClean="0"/>
              <a:t>Мороз.</a:t>
            </a:r>
          </a:p>
          <a:p>
            <a:pPr marL="0" indent="0">
              <a:buNone/>
            </a:pPr>
            <a:r>
              <a:rPr lang="ru-RU" sz="6200" dirty="0" smtClean="0"/>
              <a:t>Жарко.</a:t>
            </a:r>
          </a:p>
          <a:p>
            <a:pPr marL="0" indent="0">
              <a:buNone/>
            </a:pPr>
            <a:r>
              <a:rPr lang="ru-RU" sz="6200" dirty="0" smtClean="0"/>
              <a:t>Ледоход.</a:t>
            </a:r>
          </a:p>
          <a:p>
            <a:pPr marL="0" indent="0">
              <a:buNone/>
            </a:pPr>
            <a:r>
              <a:rPr lang="ru-RU" sz="6200" dirty="0" smtClean="0"/>
              <a:t>Опадают литья.</a:t>
            </a:r>
          </a:p>
          <a:p>
            <a:pPr marL="0" indent="0">
              <a:buNone/>
            </a:pPr>
            <a:r>
              <a:rPr lang="ru-RU" sz="6200" dirty="0" smtClean="0"/>
              <a:t>Идут дожди.</a:t>
            </a:r>
          </a:p>
          <a:p>
            <a:pPr marL="0" indent="0">
              <a:buNone/>
            </a:pPr>
            <a:r>
              <a:rPr lang="ru-RU" sz="6200" dirty="0" smtClean="0"/>
              <a:t>Метут метели.</a:t>
            </a:r>
          </a:p>
          <a:p>
            <a:pPr marL="0" indent="0">
              <a:buNone/>
            </a:pPr>
            <a:r>
              <a:rPr lang="ru-RU" sz="6200" dirty="0" smtClean="0"/>
              <a:t>Ярче светит солнце.</a:t>
            </a:r>
          </a:p>
          <a:p>
            <a:pPr marL="0" indent="0">
              <a:buNone/>
            </a:pPr>
            <a:r>
              <a:rPr lang="ru-RU" sz="6200" dirty="0" smtClean="0"/>
              <a:t>Журчат ручьи.</a:t>
            </a:r>
          </a:p>
          <a:p>
            <a:pPr marL="0" indent="0">
              <a:buNone/>
            </a:pPr>
            <a:r>
              <a:rPr lang="ru-RU" sz="6200" dirty="0" smtClean="0"/>
              <a:t>Солнце светит, но не греет.</a:t>
            </a:r>
          </a:p>
          <a:p>
            <a:pPr marL="0" indent="0">
              <a:buNone/>
            </a:pPr>
            <a:r>
              <a:rPr lang="ru-RU" sz="6200" dirty="0" smtClean="0"/>
              <a:t>Половодье.</a:t>
            </a:r>
          </a:p>
          <a:p>
            <a:pPr marL="0" indent="0">
              <a:buNone/>
            </a:pPr>
            <a:r>
              <a:rPr lang="ru-RU" sz="6200" dirty="0" smtClean="0"/>
              <a:t>Набухание почек.</a:t>
            </a:r>
          </a:p>
          <a:p>
            <a:pPr marL="0" indent="0">
              <a:buNone/>
            </a:pPr>
            <a:r>
              <a:rPr lang="ru-RU" sz="6200" dirty="0" smtClean="0"/>
              <a:t>Оттаивание почвы.</a:t>
            </a:r>
          </a:p>
          <a:p>
            <a:pPr marL="0" indent="0">
              <a:buNone/>
            </a:pPr>
            <a:r>
              <a:rPr lang="ru-RU" sz="6200" dirty="0" smtClean="0"/>
              <a:t>Птицы улетают в тёплые края.</a:t>
            </a:r>
          </a:p>
          <a:p>
            <a:pPr marL="0" indent="0">
              <a:buNone/>
            </a:pPr>
            <a:r>
              <a:rPr lang="ru-RU" sz="6200" dirty="0" smtClean="0"/>
              <a:t>Появление насекомых.</a:t>
            </a:r>
          </a:p>
          <a:p>
            <a:pPr marL="0" indent="0">
              <a:buNone/>
            </a:pPr>
            <a:r>
              <a:rPr lang="ru-RU" sz="6200" dirty="0" smtClean="0"/>
              <a:t>Цветение растений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1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Полюбуйся, весна наступает,</a:t>
            </a:r>
          </a:p>
          <a:p>
            <a:pPr marL="0" indent="0">
              <a:buNone/>
            </a:pPr>
            <a:r>
              <a:rPr lang="ru-RU" i="1" dirty="0" smtClean="0"/>
              <a:t>Журавли караваном летят,</a:t>
            </a:r>
          </a:p>
          <a:p>
            <a:pPr marL="0" indent="0">
              <a:buNone/>
            </a:pPr>
            <a:r>
              <a:rPr lang="ru-RU" i="1" dirty="0" smtClean="0"/>
              <a:t>В ярком золоте день утопает,</a:t>
            </a:r>
          </a:p>
          <a:p>
            <a:pPr marL="0" indent="0">
              <a:buNone/>
            </a:pPr>
            <a:r>
              <a:rPr lang="ru-RU" i="1" dirty="0" smtClean="0"/>
              <a:t>И ручьи по оврагам шумят.           </a:t>
            </a:r>
            <a:r>
              <a:rPr lang="ru-RU" i="1" dirty="0" err="1" smtClean="0"/>
              <a:t>И.Никитин</a:t>
            </a: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Я думаю, что нет человека,  которого бы не радовал приход  весны.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/>
              <a:t>Весна мне нравится, в природе всё оживает, обновляется.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7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81000"/>
            <a:ext cx="434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9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34998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0481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5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0013"/>
            <a:ext cx="809625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90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Много хлеба - много снега.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Вода на лугу – сено в стогу.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99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93307" cy="41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30411"/>
            <a:ext cx="4016896" cy="30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826"/>
            <a:ext cx="2957867" cy="307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5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57238"/>
            <a:ext cx="85344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7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454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130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Сочинение    Весна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   Весна</dc:title>
  <dc:creator>Михаил</dc:creator>
  <cp:lastModifiedBy>Михаил</cp:lastModifiedBy>
  <cp:revision>2</cp:revision>
  <dcterms:created xsi:type="dcterms:W3CDTF">2018-05-03T17:49:14Z</dcterms:created>
  <dcterms:modified xsi:type="dcterms:W3CDTF">2018-05-03T18:09:48Z</dcterms:modified>
</cp:coreProperties>
</file>